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EBB24E-4785-690A-DF19-CC400C21486F}" v="427" dt="2025-09-01T23:06:51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01/09/2025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DBE0E57-5017-1F90-ACEB-010B97B5D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80" y="220870"/>
            <a:ext cx="8283351" cy="64052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F6B6502-F58B-5BCE-29DA-92C30D5C4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771" y="634192"/>
            <a:ext cx="741709" cy="75275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D2E9D16-E5B1-589A-808A-E909C2608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7609" y="2564140"/>
            <a:ext cx="741709" cy="7527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DAC14FF-0E33-F041-37F6-B40D08F42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4736" y="1135156"/>
            <a:ext cx="741709" cy="74322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D73ECC3-D431-696E-22E3-97AF8E06CF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1257" y="1010568"/>
            <a:ext cx="741707" cy="73066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E761A4D-7819-3F1E-3ABD-8483131CDC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5771" y="3423479"/>
            <a:ext cx="741709" cy="7527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1E69F5A-B545-D10E-072C-69B56D0075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3759" y="2375609"/>
            <a:ext cx="741709" cy="73066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9C01C9-0ADA-9233-3C49-B28CA779F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76509" y="393447"/>
            <a:ext cx="741708" cy="7417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7FD7240-51D0-EABE-FDE2-D3FE670D1C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07770" y="3392925"/>
            <a:ext cx="741709" cy="7527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6AED688-6640-F35E-AA01-D6C876F6E9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05836" y="1762147"/>
            <a:ext cx="741709" cy="73370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304DF6C-AD02-8E14-2886-3697961BCC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99318" y="1386944"/>
            <a:ext cx="746402" cy="73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biombo, edificio, luz, reloj&#10;&#10;El contenido generado por IA puede ser incorrecto.">
            <a:extLst>
              <a:ext uri="{FF2B5EF4-FFF2-40B4-BE49-F238E27FC236}">
                <a16:creationId xmlns:a16="http://schemas.microsoft.com/office/drawing/2014/main" id="{C3C159FA-9A05-C9C3-39B7-0D4B3D4FC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498" y="342347"/>
            <a:ext cx="4797266" cy="575365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C99766C-0DF4-74F8-4985-5D6F7F0F0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757986" y="4109969"/>
            <a:ext cx="752200" cy="769453"/>
          </a:xfrm>
          <a:prstGeom prst="rect">
            <a:avLst/>
          </a:prstGeom>
        </p:spPr>
      </p:pic>
      <p:pic>
        <p:nvPicPr>
          <p:cNvPr id="6" name="Imagen 5" descr="Forma, Flecha&#10;&#10;El contenido generado por IA puede ser incorrecto.">
            <a:extLst>
              <a:ext uri="{FF2B5EF4-FFF2-40B4-BE49-F238E27FC236}">
                <a16:creationId xmlns:a16="http://schemas.microsoft.com/office/drawing/2014/main" id="{0006E547-C09A-DA7C-D3C8-301FCF1A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8587963" y="439024"/>
            <a:ext cx="776634" cy="751232"/>
          </a:xfrm>
          <a:prstGeom prst="rect">
            <a:avLst/>
          </a:prstGeom>
        </p:spPr>
      </p:pic>
      <p:pic>
        <p:nvPicPr>
          <p:cNvPr id="7" name="Imagen 6" descr="Icono&#10;&#10;El contenido generado por IA puede ser incorrecto.">
            <a:extLst>
              <a:ext uri="{FF2B5EF4-FFF2-40B4-BE49-F238E27FC236}">
                <a16:creationId xmlns:a16="http://schemas.microsoft.com/office/drawing/2014/main" id="{B8629AE1-4123-A38A-4674-955F4E49F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9710531" y="1779793"/>
            <a:ext cx="752200" cy="769453"/>
          </a:xfrm>
          <a:prstGeom prst="rect">
            <a:avLst/>
          </a:prstGeom>
        </p:spPr>
      </p:pic>
      <p:pic>
        <p:nvPicPr>
          <p:cNvPr id="8" name="Imagen 7" descr="Forma, Flecha&#10;&#10;El contenido generado por IA puede ser incorrecto.">
            <a:extLst>
              <a:ext uri="{FF2B5EF4-FFF2-40B4-BE49-F238E27FC236}">
                <a16:creationId xmlns:a16="http://schemas.microsoft.com/office/drawing/2014/main" id="{E09235D3-0FF0-9B8F-DAD9-FBF1E9E5CF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7707311" y="2926384"/>
            <a:ext cx="786159" cy="751232"/>
          </a:xfrm>
          <a:prstGeom prst="rect">
            <a:avLst/>
          </a:prstGeom>
        </p:spPr>
      </p:pic>
      <p:pic>
        <p:nvPicPr>
          <p:cNvPr id="9" name="Imagen 8" descr="Forma, Flecha&#10;&#10;El contenido generado por IA puede ser incorrecto.">
            <a:extLst>
              <a:ext uri="{FF2B5EF4-FFF2-40B4-BE49-F238E27FC236}">
                <a16:creationId xmlns:a16="http://schemas.microsoft.com/office/drawing/2014/main" id="{3ABF6470-BFDF-B115-A695-A09A69A752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6562700" y="2915340"/>
            <a:ext cx="786159" cy="751232"/>
          </a:xfrm>
          <a:prstGeom prst="rect">
            <a:avLst/>
          </a:prstGeom>
        </p:spPr>
      </p:pic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A6451577-255B-BECC-0064-1B720ECEF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540648" y="1978578"/>
            <a:ext cx="752200" cy="769453"/>
          </a:xfrm>
          <a:prstGeom prst="rect">
            <a:avLst/>
          </a:prstGeom>
        </p:spPr>
      </p:pic>
      <p:pic>
        <p:nvPicPr>
          <p:cNvPr id="11" name="Imagen 10" descr="Icono&#10;&#10;El contenido generado por IA puede ser incorrecto.">
            <a:extLst>
              <a:ext uri="{FF2B5EF4-FFF2-40B4-BE49-F238E27FC236}">
                <a16:creationId xmlns:a16="http://schemas.microsoft.com/office/drawing/2014/main" id="{B860EB54-73AE-CC4F-D531-90058C7CE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7387631" y="1924188"/>
            <a:ext cx="752200" cy="769453"/>
          </a:xfrm>
          <a:prstGeom prst="rect">
            <a:avLst/>
          </a:prstGeom>
        </p:spPr>
      </p:pic>
      <p:pic>
        <p:nvPicPr>
          <p:cNvPr id="12" name="Imagen 11" descr="Icono&#10;&#10;El contenido generado por IA puede ser incorrecto.">
            <a:extLst>
              <a:ext uri="{FF2B5EF4-FFF2-40B4-BE49-F238E27FC236}">
                <a16:creationId xmlns:a16="http://schemas.microsoft.com/office/drawing/2014/main" id="{A645AD94-DDBF-CD41-9230-FFCC65E70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560697" y="1773858"/>
            <a:ext cx="752200" cy="769453"/>
          </a:xfrm>
          <a:prstGeom prst="rect">
            <a:avLst/>
          </a:prstGeom>
        </p:spPr>
      </p:pic>
      <p:pic>
        <p:nvPicPr>
          <p:cNvPr id="13" name="Imagen 12" descr="Forma, Flecha&#10;&#10;El contenido generado por IA puede ser incorrecto.">
            <a:extLst>
              <a:ext uri="{FF2B5EF4-FFF2-40B4-BE49-F238E27FC236}">
                <a16:creationId xmlns:a16="http://schemas.microsoft.com/office/drawing/2014/main" id="{BD63695C-2E2A-210B-CC42-B6C4BDB5E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421592" y="439023"/>
            <a:ext cx="776634" cy="751232"/>
          </a:xfrm>
          <a:prstGeom prst="rect">
            <a:avLst/>
          </a:prstGeom>
        </p:spPr>
      </p:pic>
      <p:pic>
        <p:nvPicPr>
          <p:cNvPr id="14" name="Imagen 13" descr="Forma, Flecha&#10;&#10;El contenido generado por IA puede ser incorrecto.">
            <a:extLst>
              <a:ext uri="{FF2B5EF4-FFF2-40B4-BE49-F238E27FC236}">
                <a16:creationId xmlns:a16="http://schemas.microsoft.com/office/drawing/2014/main" id="{46124BB4-49D4-5C6D-BB4F-F65AE16AD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7442701" y="425894"/>
            <a:ext cx="776634" cy="751232"/>
          </a:xfrm>
          <a:prstGeom prst="rect">
            <a:avLst/>
          </a:prstGeom>
        </p:spPr>
      </p:pic>
      <p:pic>
        <p:nvPicPr>
          <p:cNvPr id="15" name="Imagen 14" descr="Forma, Flecha&#10;&#10;El contenido generado por IA puede ser incorrecto.">
            <a:extLst>
              <a:ext uri="{FF2B5EF4-FFF2-40B4-BE49-F238E27FC236}">
                <a16:creationId xmlns:a16="http://schemas.microsoft.com/office/drawing/2014/main" id="{961EBC79-7A49-D223-3005-83AC60166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9699900" y="563079"/>
            <a:ext cx="776634" cy="751232"/>
          </a:xfrm>
          <a:prstGeom prst="rect">
            <a:avLst/>
          </a:prstGeom>
        </p:spPr>
      </p:pic>
      <p:pic>
        <p:nvPicPr>
          <p:cNvPr id="16" name="Imagen 15" descr="Forma, Flecha&#10;&#10;El contenido generado por IA puede ser incorrecto.">
            <a:extLst>
              <a:ext uri="{FF2B5EF4-FFF2-40B4-BE49-F238E27FC236}">
                <a16:creationId xmlns:a16="http://schemas.microsoft.com/office/drawing/2014/main" id="{987EEBFD-C2F9-B8F2-B291-AACB55BD02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9595746" y="2915340"/>
            <a:ext cx="786159" cy="751232"/>
          </a:xfrm>
          <a:prstGeom prst="rect">
            <a:avLst/>
          </a:prstGeom>
        </p:spPr>
      </p:pic>
      <p:pic>
        <p:nvPicPr>
          <p:cNvPr id="17" name="Imagen 16" descr="Forma, Flecha&#10;&#10;El contenido generado por IA puede ser incorrecto.">
            <a:extLst>
              <a:ext uri="{FF2B5EF4-FFF2-40B4-BE49-F238E27FC236}">
                <a16:creationId xmlns:a16="http://schemas.microsoft.com/office/drawing/2014/main" id="{0E20E745-0133-BA2E-5C48-A1031BA65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8734354" y="2915340"/>
            <a:ext cx="786159" cy="75123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08B4858-6B6B-2CF0-669B-AD801AEF0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7740855" y="4109969"/>
            <a:ext cx="752200" cy="76945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2676D45-B408-8D7D-333C-BEE8E535E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8701637" y="4109969"/>
            <a:ext cx="752200" cy="769453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A1B2428-ED01-9B34-5BA4-FF8B9B6E9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9717637" y="4109969"/>
            <a:ext cx="752200" cy="769453"/>
          </a:xfrm>
          <a:prstGeom prst="rect">
            <a:avLst/>
          </a:prstGeom>
        </p:spPr>
      </p:pic>
      <p:pic>
        <p:nvPicPr>
          <p:cNvPr id="21" name="Imagen 20" descr="Icono&#10;&#10;El contenido generado por IA puede ser incorrecto.">
            <a:extLst>
              <a:ext uri="{FF2B5EF4-FFF2-40B4-BE49-F238E27FC236}">
                <a16:creationId xmlns:a16="http://schemas.microsoft.com/office/drawing/2014/main" id="{ADFF8DC9-D1D6-97F2-F0DF-FD420B837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0545898" y="1757707"/>
            <a:ext cx="752200" cy="769453"/>
          </a:xfrm>
          <a:prstGeom prst="rect">
            <a:avLst/>
          </a:prstGeom>
        </p:spPr>
      </p:pic>
      <p:pic>
        <p:nvPicPr>
          <p:cNvPr id="22" name="Imagen 21" descr="Forma, Flecha&#10;&#10;El contenido generado por IA puede ser incorrecto.">
            <a:extLst>
              <a:ext uri="{FF2B5EF4-FFF2-40B4-BE49-F238E27FC236}">
                <a16:creationId xmlns:a16="http://schemas.microsoft.com/office/drawing/2014/main" id="{A55E1868-1CFA-4E58-30ED-291187CD5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0660682" y="540992"/>
            <a:ext cx="776634" cy="751232"/>
          </a:xfrm>
          <a:prstGeom prst="rect">
            <a:avLst/>
          </a:prstGeom>
        </p:spPr>
      </p:pic>
      <p:pic>
        <p:nvPicPr>
          <p:cNvPr id="23" name="Imagen 22" descr="Forma, Flecha&#10;&#10;El contenido generado por IA puede ser incorrecto.">
            <a:extLst>
              <a:ext uri="{FF2B5EF4-FFF2-40B4-BE49-F238E27FC236}">
                <a16:creationId xmlns:a16="http://schemas.microsoft.com/office/drawing/2014/main" id="{97814476-0E58-850B-2488-0EE3D64474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10556528" y="2893253"/>
            <a:ext cx="786159" cy="75123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D43248B-9896-6FCF-EE2C-A2646DA5E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0678419" y="4087882"/>
            <a:ext cx="752200" cy="769453"/>
          </a:xfrm>
          <a:prstGeom prst="rect">
            <a:avLst/>
          </a:prstGeom>
        </p:spPr>
      </p:pic>
      <p:pic>
        <p:nvPicPr>
          <p:cNvPr id="25" name="Imagen 24" descr="Icono&#10;&#10;El contenido generado por IA puede ser incorrecto.">
            <a:extLst>
              <a:ext uri="{FF2B5EF4-FFF2-40B4-BE49-F238E27FC236}">
                <a16:creationId xmlns:a16="http://schemas.microsoft.com/office/drawing/2014/main" id="{3211E7D6-AE0B-CD64-0BFE-4F83DD435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561192" y="5552290"/>
            <a:ext cx="1111526" cy="6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8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5F6F3-4995-506D-D555-E35BD0BD9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44225792-E61A-33B7-BACA-C02732943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719" y="834459"/>
            <a:ext cx="1122708" cy="756479"/>
          </a:xfrm>
          <a:prstGeom prst="rect">
            <a:avLst/>
          </a:prstGeom>
        </p:spPr>
      </p:pic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0E3A1F90-45A6-EDAC-3865-5BECC43ED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545" y="3532308"/>
            <a:ext cx="1122708" cy="756479"/>
          </a:xfrm>
          <a:prstGeom prst="rect">
            <a:avLst/>
          </a:prstGeom>
        </p:spPr>
      </p:pic>
      <p:pic>
        <p:nvPicPr>
          <p:cNvPr id="25" name="Imagen 24" descr="Icono&#10;&#10;El contenido generado por IA puede ser incorrecto.">
            <a:extLst>
              <a:ext uri="{FF2B5EF4-FFF2-40B4-BE49-F238E27FC236}">
                <a16:creationId xmlns:a16="http://schemas.microsoft.com/office/drawing/2014/main" id="{466D4119-9A9E-A8D4-C086-444941CEE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907" y="2604843"/>
            <a:ext cx="1122708" cy="7564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8243DB89-11C3-F817-EFD0-E2AFB9117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596" y="1686674"/>
            <a:ext cx="1122708" cy="756479"/>
          </a:xfrm>
          <a:prstGeom prst="rect">
            <a:avLst/>
          </a:prstGeom>
        </p:spPr>
      </p:pic>
      <p:pic>
        <p:nvPicPr>
          <p:cNvPr id="27" name="Imagen 26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C964358A-9132-D7CF-BBF8-BD151BCFE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887" y="820221"/>
            <a:ext cx="1122708" cy="756479"/>
          </a:xfrm>
          <a:prstGeom prst="rect">
            <a:avLst/>
          </a:prstGeom>
        </p:spPr>
      </p:pic>
      <p:pic>
        <p:nvPicPr>
          <p:cNvPr id="28" name="Imagen 27" descr="Logotipo&#10;&#10;El contenido generado por IA puede ser incorrecto.">
            <a:extLst>
              <a:ext uri="{FF2B5EF4-FFF2-40B4-BE49-F238E27FC236}">
                <a16:creationId xmlns:a16="http://schemas.microsoft.com/office/drawing/2014/main" id="{0BDD5FFB-D591-2CF0-25CD-89CB00BF1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706" y="3572228"/>
            <a:ext cx="1122708" cy="756479"/>
          </a:xfrm>
          <a:prstGeom prst="rect">
            <a:avLst/>
          </a:prstGeom>
        </p:spPr>
      </p:pic>
      <p:pic>
        <p:nvPicPr>
          <p:cNvPr id="29" name="Imagen 28" descr="Icono&#10;&#10;El contenido generado por IA puede ser incorrecto.">
            <a:extLst>
              <a:ext uri="{FF2B5EF4-FFF2-40B4-BE49-F238E27FC236}">
                <a16:creationId xmlns:a16="http://schemas.microsoft.com/office/drawing/2014/main" id="{CF1755FF-CA6E-71CC-C935-085484C96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20" y="2592455"/>
            <a:ext cx="1122708" cy="75647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61BE1DA-738C-8E80-1FFA-2095B656A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9764" y="1716851"/>
            <a:ext cx="1122708" cy="756479"/>
          </a:xfrm>
          <a:prstGeom prst="rect">
            <a:avLst/>
          </a:prstGeom>
        </p:spPr>
      </p:pic>
      <p:pic>
        <p:nvPicPr>
          <p:cNvPr id="31" name="Imagen 30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16C5C3DC-2362-5F2D-26F8-ED44F31E1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427" y="803413"/>
            <a:ext cx="1122708" cy="756479"/>
          </a:xfrm>
          <a:prstGeom prst="rect">
            <a:avLst/>
          </a:prstGeom>
        </p:spPr>
      </p:pic>
      <p:pic>
        <p:nvPicPr>
          <p:cNvPr id="32" name="Imagen 31" descr="Logotipo&#10;&#10;El contenido generado por IA puede ser incorrecto.">
            <a:extLst>
              <a:ext uri="{FF2B5EF4-FFF2-40B4-BE49-F238E27FC236}">
                <a16:creationId xmlns:a16="http://schemas.microsoft.com/office/drawing/2014/main" id="{78672B02-CE25-7A6B-05AE-4BDA7C685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830" y="3572228"/>
            <a:ext cx="1122708" cy="756479"/>
          </a:xfrm>
          <a:prstGeom prst="rect">
            <a:avLst/>
          </a:prstGeom>
        </p:spPr>
      </p:pic>
      <p:pic>
        <p:nvPicPr>
          <p:cNvPr id="33" name="Imagen 32" descr="Icono&#10;&#10;El contenido generado por IA puede ser incorrecto.">
            <a:extLst>
              <a:ext uri="{FF2B5EF4-FFF2-40B4-BE49-F238E27FC236}">
                <a16:creationId xmlns:a16="http://schemas.microsoft.com/office/drawing/2014/main" id="{80AAB1D9-4154-5170-221C-BF90E6900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912" y="2653864"/>
            <a:ext cx="1122708" cy="756479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50C4AF9A-B7A3-1A5A-D149-7CB723B62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428" y="1697934"/>
            <a:ext cx="1122708" cy="756479"/>
          </a:xfrm>
          <a:prstGeom prst="rect">
            <a:avLst/>
          </a:prstGeom>
        </p:spPr>
      </p:pic>
      <p:pic>
        <p:nvPicPr>
          <p:cNvPr id="35" name="Imagen 34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5448D478-5FBF-FA61-C110-89C5B631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383" y="803413"/>
            <a:ext cx="1122708" cy="756479"/>
          </a:xfrm>
          <a:prstGeom prst="rect">
            <a:avLst/>
          </a:prstGeom>
        </p:spPr>
      </p:pic>
      <p:pic>
        <p:nvPicPr>
          <p:cNvPr id="36" name="Imagen 35" descr="Logotipo&#10;&#10;El contenido generado por IA puede ser incorrecto.">
            <a:extLst>
              <a:ext uri="{FF2B5EF4-FFF2-40B4-BE49-F238E27FC236}">
                <a16:creationId xmlns:a16="http://schemas.microsoft.com/office/drawing/2014/main" id="{8C7D5C4F-B9EA-CAB7-8696-7905F0C75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384" y="3542195"/>
            <a:ext cx="1122708" cy="756479"/>
          </a:xfrm>
          <a:prstGeom prst="rect">
            <a:avLst/>
          </a:prstGeom>
        </p:spPr>
      </p:pic>
      <p:pic>
        <p:nvPicPr>
          <p:cNvPr id="37" name="Imagen 36" descr="Icono&#10;&#10;El contenido generado por IA puede ser incorrecto.">
            <a:extLst>
              <a:ext uri="{FF2B5EF4-FFF2-40B4-BE49-F238E27FC236}">
                <a16:creationId xmlns:a16="http://schemas.microsoft.com/office/drawing/2014/main" id="{78EB554D-4503-AF9D-2DE1-E7919961C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384" y="2636630"/>
            <a:ext cx="1122708" cy="756479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CEB532F-7300-B335-4D1B-B835F8ED8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0384" y="1697934"/>
            <a:ext cx="1122708" cy="756479"/>
          </a:xfrm>
          <a:prstGeom prst="rect">
            <a:avLst/>
          </a:prstGeom>
        </p:spPr>
      </p:pic>
      <p:sp>
        <p:nvSpPr>
          <p:cNvPr id="39" name="Rectángulo 38">
            <a:extLst>
              <a:ext uri="{FF2B5EF4-FFF2-40B4-BE49-F238E27FC236}">
                <a16:creationId xmlns:a16="http://schemas.microsoft.com/office/drawing/2014/main" id="{00492022-4AB4-4F19-06DD-440A58259A18}"/>
              </a:ext>
            </a:extLst>
          </p:cNvPr>
          <p:cNvSpPr/>
          <p:nvPr/>
        </p:nvSpPr>
        <p:spPr>
          <a:xfrm>
            <a:off x="460078" y="5259259"/>
            <a:ext cx="11298858" cy="8572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22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1C9C9-8CF8-FC44-541B-736257901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Rectángulo&#10;&#10;El contenido generado por IA puede ser incorrecto.">
            <a:extLst>
              <a:ext uri="{FF2B5EF4-FFF2-40B4-BE49-F238E27FC236}">
                <a16:creationId xmlns:a16="http://schemas.microsoft.com/office/drawing/2014/main" id="{E8CB534C-94C7-6E23-C7D8-2F08ACEBA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74" y="2533386"/>
            <a:ext cx="7255566" cy="3425663"/>
          </a:xfrm>
          <a:prstGeom prst="rect">
            <a:avLst/>
          </a:prstGeom>
        </p:spPr>
      </p:pic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047D4FC3-A899-B94F-903F-988F127F0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7" y="517254"/>
            <a:ext cx="5521740" cy="1207316"/>
          </a:xfrm>
          <a:prstGeom prst="rect">
            <a:avLst/>
          </a:prstGeom>
        </p:spPr>
      </p:pic>
      <p:pic>
        <p:nvPicPr>
          <p:cNvPr id="8" name="Imagen 7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A4F2DE7C-B9D9-AEC3-1F0C-21304B28D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522" y="520081"/>
            <a:ext cx="5521740" cy="1212706"/>
          </a:xfrm>
          <a:prstGeom prst="rect">
            <a:avLst/>
          </a:prstGeom>
        </p:spPr>
      </p:pic>
      <p:pic>
        <p:nvPicPr>
          <p:cNvPr id="9" name="Imagen 8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07E81233-4719-B5B3-095D-925AD55CE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297872" y="4019675"/>
            <a:ext cx="3220279" cy="658469"/>
          </a:xfrm>
          <a:prstGeom prst="rect">
            <a:avLst/>
          </a:prstGeom>
        </p:spPr>
      </p:pic>
      <p:pic>
        <p:nvPicPr>
          <p:cNvPr id="10" name="Imagen 9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C73672B-20C9-F2FC-FD81-BF18AF9407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812959" y="3971016"/>
            <a:ext cx="3221797" cy="658469"/>
          </a:xfrm>
          <a:prstGeom prst="rect">
            <a:avLst/>
          </a:prstGeom>
        </p:spPr>
      </p:pic>
      <p:pic>
        <p:nvPicPr>
          <p:cNvPr id="11" name="Imagen 10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FA7F1D44-A2D2-F945-AA34-76D4F2C298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509924" y="3912220"/>
            <a:ext cx="3220279" cy="66799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B5E9501-F54D-9FB4-E943-1E7439947A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34210" y="3954014"/>
            <a:ext cx="3221797" cy="666475"/>
          </a:xfrm>
          <a:prstGeom prst="rect">
            <a:avLst/>
          </a:prstGeom>
        </p:spPr>
      </p:pic>
      <p:pic>
        <p:nvPicPr>
          <p:cNvPr id="13" name="Imagen 12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344B878F-7B34-6B39-86A9-90FBA30CD2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4778228" y="3912221"/>
            <a:ext cx="3220279" cy="667994"/>
          </a:xfrm>
          <a:prstGeom prst="rect">
            <a:avLst/>
          </a:prstGeom>
        </p:spPr>
      </p:pic>
      <p:pic>
        <p:nvPicPr>
          <p:cNvPr id="14" name="Imagen 13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97430F4C-265D-E42C-7E70-D8784AFF78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4106931" y="3962808"/>
            <a:ext cx="3221797" cy="66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52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Brand Arango Giraldo</cp:lastModifiedBy>
  <cp:revision>110</cp:revision>
  <dcterms:created xsi:type="dcterms:W3CDTF">2025-09-01T22:46:26Z</dcterms:created>
  <dcterms:modified xsi:type="dcterms:W3CDTF">2025-09-02T00:50:02Z</dcterms:modified>
</cp:coreProperties>
</file>