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CF181-77FB-E49A-344C-C2800BF4B0CA}" v="471" dt="2025-09-08T23:04:56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08/09/2025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737573-2ED6-67E3-3716-5C8F2059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81" y="1449917"/>
            <a:ext cx="2157403" cy="3439583"/>
          </a:xfrm>
          <a:prstGeom prst="rect">
            <a:avLst/>
          </a:prstGeom>
        </p:spPr>
      </p:pic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4561B735-3636-C98A-37CC-5945E4682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108" y="50006"/>
            <a:ext cx="1847850" cy="1847850"/>
          </a:xfrm>
          <a:prstGeom prst="rect">
            <a:avLst/>
          </a:prstGeom>
        </p:spPr>
      </p:pic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9FB5AE2C-82D9-DC39-5D91-E7869E5ED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476" y="1512358"/>
            <a:ext cx="1494367" cy="1494367"/>
          </a:xfrm>
          <a:prstGeom prst="rect">
            <a:avLst/>
          </a:prstGeom>
        </p:spPr>
      </p:pic>
      <p:pic>
        <p:nvPicPr>
          <p:cNvPr id="17" name="Imagen 16" descr="Forma, Flecha&#10;&#10;El contenido generado por IA puede ser incorrecto.">
            <a:extLst>
              <a:ext uri="{FF2B5EF4-FFF2-40B4-BE49-F238E27FC236}">
                <a16:creationId xmlns:a16="http://schemas.microsoft.com/office/drawing/2014/main" id="{ACB0F058-A5F9-BBCA-BF1F-8E8E1D650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654" y="2111375"/>
            <a:ext cx="1203325" cy="1203325"/>
          </a:xfrm>
          <a:prstGeom prst="rect">
            <a:avLst/>
          </a:prstGeom>
        </p:spPr>
      </p:pic>
      <p:pic>
        <p:nvPicPr>
          <p:cNvPr id="18" name="Imagen 17" descr="Forma, Flecha&#10;&#10;El contenido generado por IA puede ser incorrecto.">
            <a:extLst>
              <a:ext uri="{FF2B5EF4-FFF2-40B4-BE49-F238E27FC236}">
                <a16:creationId xmlns:a16="http://schemas.microsoft.com/office/drawing/2014/main" id="{3D13F4EB-026C-7244-A866-7930E444CF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017" y="2352877"/>
            <a:ext cx="1265767" cy="1822450"/>
          </a:xfrm>
          <a:prstGeom prst="rect">
            <a:avLst/>
          </a:prstGeom>
        </p:spPr>
      </p:pic>
      <p:pic>
        <p:nvPicPr>
          <p:cNvPr id="19" name="Imagen 18" descr="Forma, Flecha&#10;&#10;El contenido generado por IA puede ser incorrecto.">
            <a:extLst>
              <a:ext uri="{FF2B5EF4-FFF2-40B4-BE49-F238E27FC236}">
                <a16:creationId xmlns:a16="http://schemas.microsoft.com/office/drawing/2014/main" id="{F582465F-79E2-D467-C74A-F09C25FC6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5927" y="2621227"/>
            <a:ext cx="1282700" cy="1840442"/>
          </a:xfrm>
          <a:prstGeom prst="rect">
            <a:avLst/>
          </a:prstGeom>
        </p:spPr>
      </p:pic>
      <p:pic>
        <p:nvPicPr>
          <p:cNvPr id="21" name="Imagen 20" descr="Forma, Flecha&#10;&#10;El contenido generado por IA puede ser incorrecto.">
            <a:extLst>
              <a:ext uri="{FF2B5EF4-FFF2-40B4-BE49-F238E27FC236}">
                <a16:creationId xmlns:a16="http://schemas.microsoft.com/office/drawing/2014/main" id="{E1FD115E-18FA-B5B2-A9C6-3B3FDBF489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2502" y="2951691"/>
            <a:ext cx="1238250" cy="1556809"/>
          </a:xfrm>
          <a:prstGeom prst="rect">
            <a:avLst/>
          </a:prstGeom>
        </p:spPr>
      </p:pic>
      <p:pic>
        <p:nvPicPr>
          <p:cNvPr id="23" name="Imagen 22" descr="Forma, Flecha&#10;&#10;El contenido generado por IA puede ser incorrecto.">
            <a:extLst>
              <a:ext uri="{FF2B5EF4-FFF2-40B4-BE49-F238E27FC236}">
                <a16:creationId xmlns:a16="http://schemas.microsoft.com/office/drawing/2014/main" id="{30F6D96F-3D1F-FED0-6D8C-175DD16BBD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9534" y="2621227"/>
            <a:ext cx="1282700" cy="1847850"/>
          </a:xfrm>
          <a:prstGeom prst="rect">
            <a:avLst/>
          </a:prstGeom>
        </p:spPr>
      </p:pic>
      <p:pic>
        <p:nvPicPr>
          <p:cNvPr id="25" name="Imagen 24" descr="Forma, Icono, Flecha&#10;&#10;El contenido generado por IA puede ser incorrecto.">
            <a:extLst>
              <a:ext uri="{FF2B5EF4-FFF2-40B4-BE49-F238E27FC236}">
                <a16:creationId xmlns:a16="http://schemas.microsoft.com/office/drawing/2014/main" id="{A4FB7FDB-FED1-5D56-4876-DFBEDFD81D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5246" y="4412735"/>
            <a:ext cx="1520825" cy="1556809"/>
          </a:xfrm>
          <a:prstGeom prst="rect">
            <a:avLst/>
          </a:prstGeom>
        </p:spPr>
      </p:pic>
      <p:pic>
        <p:nvPicPr>
          <p:cNvPr id="26" name="Imagen 25" descr="Forma, Flecha&#10;&#10;El contenido generado por IA puede ser incorrecto.">
            <a:extLst>
              <a:ext uri="{FF2B5EF4-FFF2-40B4-BE49-F238E27FC236}">
                <a16:creationId xmlns:a16="http://schemas.microsoft.com/office/drawing/2014/main" id="{540BDAFA-0473-7BD9-F2A1-9DD6315DA9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7205" y="4106862"/>
            <a:ext cx="1555750" cy="1565275"/>
          </a:xfrm>
          <a:prstGeom prst="rect">
            <a:avLst/>
          </a:prstGeom>
        </p:spPr>
      </p:pic>
      <p:pic>
        <p:nvPicPr>
          <p:cNvPr id="27" name="Imagen 26" descr="Icono&#10;&#10;El contenido generado por IA puede ser incorrecto.">
            <a:extLst>
              <a:ext uri="{FF2B5EF4-FFF2-40B4-BE49-F238E27FC236}">
                <a16:creationId xmlns:a16="http://schemas.microsoft.com/office/drawing/2014/main" id="{E2766146-D7AE-5AA9-FAD5-7781B5BA75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50612" y="5300662"/>
            <a:ext cx="1830917" cy="1539875"/>
          </a:xfrm>
          <a:prstGeom prst="rect">
            <a:avLst/>
          </a:prstGeom>
        </p:spPr>
      </p:pic>
      <p:pic>
        <p:nvPicPr>
          <p:cNvPr id="28" name="Imagen 27" descr="Forma, Flecha&#10;&#10;El contenido generado por IA puede ser incorrecto.">
            <a:extLst>
              <a:ext uri="{FF2B5EF4-FFF2-40B4-BE49-F238E27FC236}">
                <a16:creationId xmlns:a16="http://schemas.microsoft.com/office/drawing/2014/main" id="{A9E42BA1-C3EE-DCF4-BC22-AA05B92BB2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6553" y="2635282"/>
            <a:ext cx="963084" cy="1803400"/>
          </a:xfrm>
          <a:prstGeom prst="rect">
            <a:avLst/>
          </a:prstGeom>
        </p:spPr>
      </p:pic>
      <p:pic>
        <p:nvPicPr>
          <p:cNvPr id="29" name="Imagen 28" descr="Forma&#10;&#10;El contenido generado por IA puede ser incorrecto.">
            <a:extLst>
              <a:ext uri="{FF2B5EF4-FFF2-40B4-BE49-F238E27FC236}">
                <a16:creationId xmlns:a16="http://schemas.microsoft.com/office/drawing/2014/main" id="{FE7A3DC4-E74D-A91D-91DF-D2CB33C6A9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0592" y="2950956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0DCB91F5-A13E-153C-4525-D5AFA3CB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585" y="1709616"/>
            <a:ext cx="1413371" cy="3243385"/>
          </a:xfrm>
          <a:prstGeom prst="rect">
            <a:avLst/>
          </a:prstGeom>
        </p:spPr>
      </p:pic>
      <p:pic>
        <p:nvPicPr>
          <p:cNvPr id="26" name="Imagen 25" descr="Forma&#10;&#10;El contenido generado por IA puede ser incorrecto.">
            <a:extLst>
              <a:ext uri="{FF2B5EF4-FFF2-40B4-BE49-F238E27FC236}">
                <a16:creationId xmlns:a16="http://schemas.microsoft.com/office/drawing/2014/main" id="{3273ABEB-5E94-9B1E-9D2E-34763A024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7443" y="1584813"/>
            <a:ext cx="620347" cy="260398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B87B0EC-D07B-0ED8-97D1-46A243C4B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918" y="2533406"/>
            <a:ext cx="1137627" cy="2152650"/>
          </a:xfrm>
          <a:prstGeom prst="rect">
            <a:avLst/>
          </a:prstGeom>
        </p:spPr>
      </p:pic>
      <p:pic>
        <p:nvPicPr>
          <p:cNvPr id="30" name="Imagen 29" descr="Forma&#10;&#10;El contenido generado por IA puede ser incorrecto.">
            <a:extLst>
              <a:ext uri="{FF2B5EF4-FFF2-40B4-BE49-F238E27FC236}">
                <a16:creationId xmlns:a16="http://schemas.microsoft.com/office/drawing/2014/main" id="{4DAFAC11-9F23-52E0-C3CA-A858E8188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4687" y="3994272"/>
            <a:ext cx="1137627" cy="2181225"/>
          </a:xfrm>
          <a:prstGeom prst="rect">
            <a:avLst/>
          </a:prstGeom>
        </p:spPr>
      </p:pic>
      <p:pic>
        <p:nvPicPr>
          <p:cNvPr id="31" name="Imagen 30" descr="Logotipo&#10;&#10;El contenido generado por IA puede ser incorrecto.">
            <a:extLst>
              <a:ext uri="{FF2B5EF4-FFF2-40B4-BE49-F238E27FC236}">
                <a16:creationId xmlns:a16="http://schemas.microsoft.com/office/drawing/2014/main" id="{44BD0652-3F2D-B72F-0CEB-F7AABF90C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485" y="3162177"/>
            <a:ext cx="1666875" cy="1666875"/>
          </a:xfrm>
          <a:prstGeom prst="rect">
            <a:avLst/>
          </a:prstGeom>
        </p:spPr>
      </p:pic>
      <p:pic>
        <p:nvPicPr>
          <p:cNvPr id="32" name="Imagen 31" descr="Forma&#10;&#10;El contenido generado por IA puede ser incorrecto.">
            <a:extLst>
              <a:ext uri="{FF2B5EF4-FFF2-40B4-BE49-F238E27FC236}">
                <a16:creationId xmlns:a16="http://schemas.microsoft.com/office/drawing/2014/main" id="{1ACCA3DE-0177-F46E-5954-195E059D3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702" y="1025403"/>
            <a:ext cx="1647825" cy="111442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2F83627-F7C2-90AC-C239-6214A69AF4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3521" y="844550"/>
            <a:ext cx="21526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8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5F6F3-4995-506D-D555-E35BD0BD9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ódigo QR&#10;&#10;El contenido generado por IA puede ser incorrecto.">
            <a:extLst>
              <a:ext uri="{FF2B5EF4-FFF2-40B4-BE49-F238E27FC236}">
                <a16:creationId xmlns:a16="http://schemas.microsoft.com/office/drawing/2014/main" id="{B73B6279-72F0-E677-0E18-B96F8BCF5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7" y="1856154"/>
            <a:ext cx="2457361" cy="2286001"/>
          </a:xfrm>
          <a:prstGeom prst="rect">
            <a:avLst/>
          </a:prstGeom>
        </p:spPr>
      </p:pic>
      <p:pic>
        <p:nvPicPr>
          <p:cNvPr id="5" name="Imagen 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012CF711-BACB-C7DD-BCB8-E561B205C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406" y="1197830"/>
            <a:ext cx="1464652" cy="1492495"/>
          </a:xfrm>
          <a:prstGeom prst="rect">
            <a:avLst/>
          </a:prstGeom>
        </p:spPr>
      </p:pic>
      <p:pic>
        <p:nvPicPr>
          <p:cNvPr id="6" name="Imagen 5" descr="Logotipo&#10;&#10;El contenido generado por IA puede ser incorrecto.">
            <a:extLst>
              <a:ext uri="{FF2B5EF4-FFF2-40B4-BE49-F238E27FC236}">
                <a16:creationId xmlns:a16="http://schemas.microsoft.com/office/drawing/2014/main" id="{781B15FB-0755-7C41-2B2A-C588387B1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232" y="1563809"/>
            <a:ext cx="1370379" cy="994997"/>
          </a:xfrm>
          <a:prstGeom prst="rect">
            <a:avLst/>
          </a:prstGeom>
        </p:spPr>
      </p:pic>
      <p:pic>
        <p:nvPicPr>
          <p:cNvPr id="7" name="Imagen 6" descr="Forma&#10;&#10;El contenido generado por IA puede ser incorrecto.">
            <a:extLst>
              <a:ext uri="{FF2B5EF4-FFF2-40B4-BE49-F238E27FC236}">
                <a16:creationId xmlns:a16="http://schemas.microsoft.com/office/drawing/2014/main" id="{9F7943B6-2AFE-5DFD-FC3D-C2C48E6F6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103" y="2658208"/>
            <a:ext cx="1464408" cy="100427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9F24B4A-ACB2-5C94-787A-B1D45E56A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039" y="3892672"/>
            <a:ext cx="994997" cy="1895964"/>
          </a:xfrm>
          <a:prstGeom prst="rect">
            <a:avLst/>
          </a:prstGeom>
        </p:spPr>
      </p:pic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0C4F82B2-F01D-BC22-4BF7-F10B2E39C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1588" y="3735144"/>
            <a:ext cx="1417516" cy="1361099"/>
          </a:xfrm>
          <a:prstGeom prst="rect">
            <a:avLst/>
          </a:prstGeom>
        </p:spPr>
      </p:pic>
      <p:pic>
        <p:nvPicPr>
          <p:cNvPr id="10" name="Imagen 9" descr="Forma, Cuadrado&#10;&#10;El contenido generado por IA puede ser incorrecto.">
            <a:extLst>
              <a:ext uri="{FF2B5EF4-FFF2-40B4-BE49-F238E27FC236}">
                <a16:creationId xmlns:a16="http://schemas.microsoft.com/office/drawing/2014/main" id="{40E4F4A0-04AB-DA34-CB7A-6A3EC86A6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2320" y="1661501"/>
            <a:ext cx="966666" cy="994997"/>
          </a:xfrm>
          <a:prstGeom prst="rect">
            <a:avLst/>
          </a:prstGeom>
        </p:spPr>
      </p:pic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52DBAEDA-46D2-799F-36B8-583360317E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7160" y="2357926"/>
            <a:ext cx="1445602" cy="13703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5CB3E84-E9C4-6F6A-57D6-C7A8EE08B5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3364" y="3950066"/>
            <a:ext cx="938579" cy="1839791"/>
          </a:xfrm>
          <a:prstGeom prst="rect">
            <a:avLst/>
          </a:prstGeom>
        </p:spPr>
      </p:pic>
      <p:pic>
        <p:nvPicPr>
          <p:cNvPr id="13" name="Imagen 12" descr="Icono&#10;&#10;El contenido generado por IA puede ser incorrecto.">
            <a:extLst>
              <a:ext uri="{FF2B5EF4-FFF2-40B4-BE49-F238E27FC236}">
                <a16:creationId xmlns:a16="http://schemas.microsoft.com/office/drawing/2014/main" id="{1D06CB8B-5988-3847-A111-93C5A3850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9413" y="2682753"/>
            <a:ext cx="1398710" cy="1492495"/>
          </a:xfrm>
          <a:prstGeom prst="rect">
            <a:avLst/>
          </a:prstGeom>
        </p:spPr>
      </p:pic>
      <p:pic>
        <p:nvPicPr>
          <p:cNvPr id="14" name="Imagen 13" descr="Forma, Cuadrado&#10;&#10;El contenido generado por IA puede ser incorrecto.">
            <a:extLst>
              <a:ext uri="{FF2B5EF4-FFF2-40B4-BE49-F238E27FC236}">
                <a16:creationId xmlns:a16="http://schemas.microsoft.com/office/drawing/2014/main" id="{F96D5637-D93E-CCD3-38D5-A0C0F53079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1164" y="3667736"/>
            <a:ext cx="563441" cy="2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2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C9C9-8CF8-FC44-541B-736257901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D4FCA82-0C5C-CD57-A34F-9B930D1B2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20328" y="742462"/>
            <a:ext cx="1020496" cy="2198076"/>
          </a:xfrm>
          <a:prstGeom prst="rect">
            <a:avLst/>
          </a:prstGeom>
        </p:spPr>
      </p:pic>
      <p:pic>
        <p:nvPicPr>
          <p:cNvPr id="4" name="Imagen 3" descr="Forma&#10;&#10;El contenido generado por IA puede ser incorrecto.">
            <a:extLst>
              <a:ext uri="{FF2B5EF4-FFF2-40B4-BE49-F238E27FC236}">
                <a16:creationId xmlns:a16="http://schemas.microsoft.com/office/drawing/2014/main" id="{D9AC17F4-ED71-E466-6100-10688B10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767" y="3585307"/>
            <a:ext cx="1278235" cy="2051539"/>
          </a:xfrm>
          <a:prstGeom prst="rect">
            <a:avLst/>
          </a:prstGeom>
        </p:spPr>
      </p:pic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DAB10EB4-C988-42E8-CF62-7A684D910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645272" y="1202468"/>
            <a:ext cx="2190996" cy="1297600"/>
          </a:xfrm>
          <a:prstGeom prst="rect">
            <a:avLst/>
          </a:prstGeom>
        </p:spPr>
      </p:pic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38C20831-3450-A8BC-5F7D-4E38A061E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197792" y="781538"/>
            <a:ext cx="1279648" cy="205153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B3FB88A-9C74-0E83-D7DD-F5BC7D3332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8724" y="3654668"/>
            <a:ext cx="566861" cy="1844431"/>
          </a:xfrm>
          <a:prstGeom prst="rect">
            <a:avLst/>
          </a:prstGeom>
        </p:spPr>
      </p:pic>
      <p:pic>
        <p:nvPicPr>
          <p:cNvPr id="17" name="Imagen 16" descr="Forma&#10;&#10;El contenido generado por IA puede ser incorrecto.">
            <a:extLst>
              <a:ext uri="{FF2B5EF4-FFF2-40B4-BE49-F238E27FC236}">
                <a16:creationId xmlns:a16="http://schemas.microsoft.com/office/drawing/2014/main" id="{C5BBDE3F-D532-58FA-D0A6-D3A3D368A7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2827459" y="952620"/>
            <a:ext cx="1457082" cy="183637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59AE972-83E3-ED4A-695B-F4FF290040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4240212" y="1306022"/>
            <a:ext cx="2148500" cy="1168646"/>
          </a:xfrm>
          <a:prstGeom prst="rect">
            <a:avLst/>
          </a:prstGeom>
        </p:spPr>
      </p:pic>
      <p:pic>
        <p:nvPicPr>
          <p:cNvPr id="19" name="Imagen 18" descr="Imagen que contiene objeto, reloj, señal&#10;&#10;El contenido generado por IA puede ser incorrecto.">
            <a:extLst>
              <a:ext uri="{FF2B5EF4-FFF2-40B4-BE49-F238E27FC236}">
                <a16:creationId xmlns:a16="http://schemas.microsoft.com/office/drawing/2014/main" id="{59C3E549-2333-019A-E989-2E0FF3256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8181" y="3555999"/>
            <a:ext cx="1262485" cy="2051539"/>
          </a:xfrm>
          <a:prstGeom prst="rect">
            <a:avLst/>
          </a:prstGeom>
        </p:spPr>
      </p:pic>
      <p:pic>
        <p:nvPicPr>
          <p:cNvPr id="20" name="Imagen 19" descr="Forma&#10;&#10;El contenido generado por IA puede ser incorrecto.">
            <a:extLst>
              <a:ext uri="{FF2B5EF4-FFF2-40B4-BE49-F238E27FC236}">
                <a16:creationId xmlns:a16="http://schemas.microsoft.com/office/drawing/2014/main" id="{8AE30804-B0D0-3098-9F36-4542F3E1C2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88622" y="3585307"/>
            <a:ext cx="1352525" cy="2051539"/>
          </a:xfrm>
          <a:prstGeom prst="rect">
            <a:avLst/>
          </a:prstGeom>
        </p:spPr>
      </p:pic>
      <p:pic>
        <p:nvPicPr>
          <p:cNvPr id="21" name="Imagen 20" descr="Forma&#10;&#10;El contenido generado por IA puede ser incorrecto.">
            <a:extLst>
              <a:ext uri="{FF2B5EF4-FFF2-40B4-BE49-F238E27FC236}">
                <a16:creationId xmlns:a16="http://schemas.microsoft.com/office/drawing/2014/main" id="{10688A6F-8723-54FB-BD91-C6558B2D1F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7586174" y="3978154"/>
            <a:ext cx="2050807" cy="1265849"/>
          </a:xfrm>
          <a:prstGeom prst="rect">
            <a:avLst/>
          </a:prstGeom>
        </p:spPr>
      </p:pic>
      <p:pic>
        <p:nvPicPr>
          <p:cNvPr id="23" name="Imagen 22" descr="Imagen que contiene reloj, objeto, dibujo&#10;&#10;El contenido generado por IA puede ser incorrecto.">
            <a:extLst>
              <a:ext uri="{FF2B5EF4-FFF2-40B4-BE49-F238E27FC236}">
                <a16:creationId xmlns:a16="http://schemas.microsoft.com/office/drawing/2014/main" id="{9F259399-32C7-4A21-0615-A5FEBC931D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823" y="2305538"/>
            <a:ext cx="1914278" cy="227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52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Brand Arango Giraldo</cp:lastModifiedBy>
  <cp:revision>139</cp:revision>
  <dcterms:created xsi:type="dcterms:W3CDTF">2025-09-01T22:46:26Z</dcterms:created>
  <dcterms:modified xsi:type="dcterms:W3CDTF">2025-09-09T00:24:28Z</dcterms:modified>
</cp:coreProperties>
</file>