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D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d Arango Giraldo" userId="c705546679e0c707" providerId="LiveId" clId="{C1010E47-0E5D-4DF7-A49E-7ED06F421CAA}"/>
    <pc:docChg chg="modSld">
      <pc:chgData name="Brand Arango Giraldo" userId="c705546679e0c707" providerId="LiveId" clId="{C1010E47-0E5D-4DF7-A49E-7ED06F421CAA}" dt="2025-08-29T00:11:03.161" v="10" actId="1076"/>
      <pc:docMkLst>
        <pc:docMk/>
      </pc:docMkLst>
      <pc:sldChg chg="modSp mod">
        <pc:chgData name="Brand Arango Giraldo" userId="c705546679e0c707" providerId="LiveId" clId="{C1010E47-0E5D-4DF7-A49E-7ED06F421CAA}" dt="2025-08-29T00:11:03.161" v="10" actId="1076"/>
        <pc:sldMkLst>
          <pc:docMk/>
          <pc:sldMk cId="1886267237" sldId="259"/>
        </pc:sldMkLst>
        <pc:picChg chg="mod">
          <ac:chgData name="Brand Arango Giraldo" userId="c705546679e0c707" providerId="LiveId" clId="{C1010E47-0E5D-4DF7-A49E-7ED06F421CAA}" dt="2025-08-29T00:10:48.539" v="2" actId="1076"/>
          <ac:picMkLst>
            <pc:docMk/>
            <pc:sldMk cId="1886267237" sldId="259"/>
            <ac:picMk id="14" creationId="{4D51063F-F311-1819-76D4-476D884288E8}"/>
          </ac:picMkLst>
        </pc:picChg>
        <pc:picChg chg="mod">
          <ac:chgData name="Brand Arango Giraldo" userId="c705546679e0c707" providerId="LiveId" clId="{C1010E47-0E5D-4DF7-A49E-7ED06F421CAA}" dt="2025-08-29T00:11:00.050" v="9" actId="1076"/>
          <ac:picMkLst>
            <pc:docMk/>
            <pc:sldMk cId="1886267237" sldId="259"/>
            <ac:picMk id="15" creationId="{3E8E4F9B-97E5-8109-F82D-FFD8670D1033}"/>
          </ac:picMkLst>
        </pc:picChg>
        <pc:picChg chg="mod">
          <ac:chgData name="Brand Arango Giraldo" userId="c705546679e0c707" providerId="LiveId" clId="{C1010E47-0E5D-4DF7-A49E-7ED06F421CAA}" dt="2025-08-29T00:11:03.161" v="10" actId="1076"/>
          <ac:picMkLst>
            <pc:docMk/>
            <pc:sldMk cId="1886267237" sldId="259"/>
            <ac:picMk id="16" creationId="{0ADA3B24-A6B2-D0D9-420A-27A9DFAF93ED}"/>
          </ac:picMkLst>
        </pc:picChg>
        <pc:picChg chg="mod">
          <ac:chgData name="Brand Arango Giraldo" userId="c705546679e0c707" providerId="LiveId" clId="{C1010E47-0E5D-4DF7-A49E-7ED06F421CAA}" dt="2025-08-29T00:10:58.189" v="8" actId="1076"/>
          <ac:picMkLst>
            <pc:docMk/>
            <pc:sldMk cId="1886267237" sldId="259"/>
            <ac:picMk id="17" creationId="{0C947226-368F-6E92-D984-D69B69547951}"/>
          </ac:picMkLst>
        </pc:picChg>
        <pc:picChg chg="mod">
          <ac:chgData name="Brand Arango Giraldo" userId="c705546679e0c707" providerId="LiveId" clId="{C1010E47-0E5D-4DF7-A49E-7ED06F421CAA}" dt="2025-08-29T00:10:55.092" v="6" actId="1076"/>
          <ac:picMkLst>
            <pc:docMk/>
            <pc:sldMk cId="1886267237" sldId="259"/>
            <ac:picMk id="18" creationId="{0DCB80A7-9386-D65C-FDB7-F847D696C768}"/>
          </ac:picMkLst>
        </pc:picChg>
        <pc:picChg chg="mod">
          <ac:chgData name="Brand Arango Giraldo" userId="c705546679e0c707" providerId="LiveId" clId="{C1010E47-0E5D-4DF7-A49E-7ED06F421CAA}" dt="2025-08-29T00:10:53.147" v="5" actId="1076"/>
          <ac:picMkLst>
            <pc:docMk/>
            <pc:sldMk cId="1886267237" sldId="259"/>
            <ac:picMk id="19" creationId="{F997693B-13CC-046B-262C-BCAF03B8A25B}"/>
          </ac:picMkLst>
        </pc:picChg>
        <pc:picChg chg="mod">
          <ac:chgData name="Brand Arango Giraldo" userId="c705546679e0c707" providerId="LiveId" clId="{C1010E47-0E5D-4DF7-A49E-7ED06F421CAA}" dt="2025-08-29T00:10:45.487" v="0" actId="1076"/>
          <ac:picMkLst>
            <pc:docMk/>
            <pc:sldMk cId="1886267237" sldId="259"/>
            <ac:picMk id="20" creationId="{23EF66FB-C559-41C8-3971-8D2A122AC658}"/>
          </ac:picMkLst>
        </pc:picChg>
        <pc:picChg chg="mod">
          <ac:chgData name="Brand Arango Giraldo" userId="c705546679e0c707" providerId="LiveId" clId="{C1010E47-0E5D-4DF7-A49E-7ED06F421CAA}" dt="2025-08-29T00:10:51.208" v="4" actId="1076"/>
          <ac:picMkLst>
            <pc:docMk/>
            <pc:sldMk cId="1886267237" sldId="259"/>
            <ac:picMk id="21" creationId="{E2FDE737-B45E-3ABE-BBC0-8F6ED38413CA}"/>
          </ac:picMkLst>
        </pc:picChg>
        <pc:picChg chg="mod">
          <ac:chgData name="Brand Arango Giraldo" userId="c705546679e0c707" providerId="LiveId" clId="{C1010E47-0E5D-4DF7-A49E-7ED06F421CAA}" dt="2025-08-29T00:10:56.656" v="7" actId="1076"/>
          <ac:picMkLst>
            <pc:docMk/>
            <pc:sldMk cId="1886267237" sldId="259"/>
            <ac:picMk id="22" creationId="{4BA68DD4-017B-A87C-C87D-42CD0654C68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3F9A0-EE8A-64ED-E4B8-7EE58B6B4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Calendario&#10;&#10;El contenido generado por IA puede ser incorrecto.">
            <a:extLst>
              <a:ext uri="{FF2B5EF4-FFF2-40B4-BE49-F238E27FC236}">
                <a16:creationId xmlns:a16="http://schemas.microsoft.com/office/drawing/2014/main" id="{8D9F3F89-AB11-0F20-EFA2-694C537D2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21" y="328490"/>
            <a:ext cx="6181725" cy="6200775"/>
          </a:xfrm>
          <a:prstGeom prst="rect">
            <a:avLst/>
          </a:prstGeom>
        </p:spPr>
      </p:pic>
      <p:pic>
        <p:nvPicPr>
          <p:cNvPr id="14" name="Imagen 13" descr="Imagen que contiene Patrón de fondo&#10;&#10;El contenido generado por IA puede ser incorrecto.">
            <a:extLst>
              <a:ext uri="{FF2B5EF4-FFF2-40B4-BE49-F238E27FC236}">
                <a16:creationId xmlns:a16="http://schemas.microsoft.com/office/drawing/2014/main" id="{4D51063F-F311-1819-76D4-476D88428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5226" y="568883"/>
            <a:ext cx="1809750" cy="1828800"/>
          </a:xfrm>
          <a:prstGeom prst="rect">
            <a:avLst/>
          </a:prstGeom>
        </p:spPr>
      </p:pic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3E8E4F9B-97E5-8109-F82D-FFD8670D10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78" y="169938"/>
            <a:ext cx="1790700" cy="1828800"/>
          </a:xfrm>
          <a:prstGeom prst="rect">
            <a:avLst/>
          </a:prstGeom>
        </p:spPr>
      </p:pic>
      <p:pic>
        <p:nvPicPr>
          <p:cNvPr id="16" name="Imagen 15" descr="Logotipo&#10;&#10;El contenido generado por IA puede ser incorrecto.">
            <a:extLst>
              <a:ext uri="{FF2B5EF4-FFF2-40B4-BE49-F238E27FC236}">
                <a16:creationId xmlns:a16="http://schemas.microsoft.com/office/drawing/2014/main" id="{0ADA3B24-A6B2-D0D9-420A-27A9DFAF93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7468" y="2708049"/>
            <a:ext cx="1733550" cy="1828800"/>
          </a:xfrm>
          <a:prstGeom prst="rect">
            <a:avLst/>
          </a:prstGeom>
        </p:spPr>
      </p:pic>
      <p:pic>
        <p:nvPicPr>
          <p:cNvPr id="17" name="Imagen 16" descr="Imagen que contiene Patrón de fondo&#10;&#10;El contenido generado por IA puede ser incorrecto.">
            <a:extLst>
              <a:ext uri="{FF2B5EF4-FFF2-40B4-BE49-F238E27FC236}">
                <a16:creationId xmlns:a16="http://schemas.microsoft.com/office/drawing/2014/main" id="{0C947226-368F-6E92-D984-D69B695479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1942" y="4240735"/>
            <a:ext cx="1743075" cy="1819275"/>
          </a:xfrm>
          <a:prstGeom prst="rect">
            <a:avLst/>
          </a:prstGeom>
        </p:spPr>
      </p:pic>
      <p:pic>
        <p:nvPicPr>
          <p:cNvPr id="18" name="Imagen 17" descr="Logotipo&#10;&#10;El contenido generado por IA puede ser incorrecto.">
            <a:extLst>
              <a:ext uri="{FF2B5EF4-FFF2-40B4-BE49-F238E27FC236}">
                <a16:creationId xmlns:a16="http://schemas.microsoft.com/office/drawing/2014/main" id="{0DCB80A7-9386-D65C-FDB7-F847D696C7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1300" y="2739284"/>
            <a:ext cx="1790700" cy="1790700"/>
          </a:xfrm>
          <a:prstGeom prst="rect">
            <a:avLst/>
          </a:prstGeom>
        </p:spPr>
      </p:pic>
      <p:pic>
        <p:nvPicPr>
          <p:cNvPr id="19" name="Imagen 18" descr="Logotipo&#10;&#10;El contenido generado por IA puede ser incorrecto.">
            <a:extLst>
              <a:ext uri="{FF2B5EF4-FFF2-40B4-BE49-F238E27FC236}">
                <a16:creationId xmlns:a16="http://schemas.microsoft.com/office/drawing/2014/main" id="{F997693B-13CC-046B-262C-BCAF03B8A2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9253" y="1380452"/>
            <a:ext cx="1733550" cy="17907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3EF66FB-C559-41C8-3971-8D2A122AC6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7453" y="1638466"/>
            <a:ext cx="1790700" cy="18288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2FDE737-B45E-3ABE-BBC0-8F6ED38413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1878" y="1037972"/>
            <a:ext cx="1790700" cy="1819275"/>
          </a:xfrm>
          <a:prstGeom prst="rect">
            <a:avLst/>
          </a:prstGeom>
        </p:spPr>
      </p:pic>
      <p:pic>
        <p:nvPicPr>
          <p:cNvPr id="22" name="Imagen 21" descr="Logotipo&#10;&#10;El contenido generado por IA puede ser incorrecto.">
            <a:extLst>
              <a:ext uri="{FF2B5EF4-FFF2-40B4-BE49-F238E27FC236}">
                <a16:creationId xmlns:a16="http://schemas.microsoft.com/office/drawing/2014/main" id="{4BA68DD4-017B-A87C-C87D-42CD0654C6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9704" y="2514477"/>
            <a:ext cx="179070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672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Brand Arango Giraldo</cp:lastModifiedBy>
  <cp:revision>3</cp:revision>
  <dcterms:created xsi:type="dcterms:W3CDTF">2025-08-21T21:23:46Z</dcterms:created>
  <dcterms:modified xsi:type="dcterms:W3CDTF">2025-08-29T00:11:08Z</dcterms:modified>
</cp:coreProperties>
</file>